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9"/>
  </p:notesMasterIdLst>
  <p:sldIdLst>
    <p:sldId id="292" r:id="rId2"/>
    <p:sldId id="415" r:id="rId3"/>
    <p:sldId id="416" r:id="rId4"/>
    <p:sldId id="417" r:id="rId5"/>
    <p:sldId id="418" r:id="rId6"/>
    <p:sldId id="420" r:id="rId7"/>
    <p:sldId id="421" r:id="rId8"/>
    <p:sldId id="419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84" autoAdjust="0"/>
    <p:restoredTop sz="94609" autoAdjust="0"/>
  </p:normalViewPr>
  <p:slideViewPr>
    <p:cSldViewPr snapToGrid="0" showGuides="1">
      <p:cViewPr varScale="1">
        <p:scale>
          <a:sx n="107" d="100"/>
          <a:sy n="107" d="100"/>
        </p:scale>
        <p:origin x="192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8475CC7-F430-4901-94DB-4DB119D6A8A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 31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3E1FA-2EEB-4518-AC8A-ADEAEDB1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934E0-1145-4F80-B0A7-863879FAC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5539" r="-3047" b="59384"/>
          <a:stretch/>
        </p:blipFill>
        <p:spPr>
          <a:xfrm>
            <a:off x="0" y="185465"/>
            <a:ext cx="12556843" cy="64870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939CB0-C4F9-49F2-9795-D8E35BC41669}"/>
              </a:ext>
            </a:extLst>
          </p:cNvPr>
          <p:cNvGrpSpPr/>
          <p:nvPr/>
        </p:nvGrpSpPr>
        <p:grpSpPr>
          <a:xfrm>
            <a:off x="1869441" y="4046090"/>
            <a:ext cx="6310084" cy="1839818"/>
            <a:chOff x="1422401" y="4308521"/>
            <a:chExt cx="6310084" cy="18398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00A20E-0356-46E0-90BE-18ACA2EF546C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noProof="0">
                  <a:solidFill>
                    <a:srgbClr val="FF0000"/>
                  </a:solidFill>
                  <a:latin typeface="Calibri"/>
                </a:rPr>
                <a:t>352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28EB3F-000C-4D2A-A615-7B279D030B04}"/>
                </a:ext>
              </a:extLst>
            </p:cNvPr>
            <p:cNvSpPr txBox="1"/>
            <p:nvPr/>
          </p:nvSpPr>
          <p:spPr>
            <a:xfrm>
              <a:off x="1636485" y="491381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429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A4919-933C-45A2-AEEB-2EDD3BDEA580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9369FF-8389-4BEE-A2E2-C868ABD0C79F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EBF158-8E64-49C1-982D-22BF7C0370AF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781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A442F7-19A1-45A1-8A83-6B34D8D74E81}"/>
              </a:ext>
            </a:extLst>
          </p:cNvPr>
          <p:cNvGrpSpPr/>
          <p:nvPr/>
        </p:nvGrpSpPr>
        <p:grpSpPr>
          <a:xfrm>
            <a:off x="7838772" y="4023862"/>
            <a:ext cx="6310084" cy="1839818"/>
            <a:chOff x="1422401" y="4308521"/>
            <a:chExt cx="6310084" cy="18398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6BB074-26A4-4C49-94FD-267B21131E1D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noProof="0">
                  <a:solidFill>
                    <a:srgbClr val="FF0000"/>
                  </a:solidFill>
                  <a:latin typeface="Calibri"/>
                </a:rPr>
                <a:t>168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37EEEB-01B9-4B22-8FA2-3A510E98B091}"/>
                </a:ext>
              </a:extLst>
            </p:cNvPr>
            <p:cNvSpPr txBox="1"/>
            <p:nvPr/>
          </p:nvSpPr>
          <p:spPr>
            <a:xfrm>
              <a:off x="1636485" y="491381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D336B7-58F3-4E7E-AE76-7696A9F70AAE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8CD586-0090-41DE-9002-3F9C9D0E074C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B2AE2D-7EF3-4A89-B5FC-8BB01244B329}"/>
                </a:ext>
              </a:extLst>
            </p:cNvPr>
            <p:cNvSpPr txBox="1"/>
            <p:nvPr/>
          </p:nvSpPr>
          <p:spPr>
            <a:xfrm>
              <a:off x="1636485" y="556356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770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3E1FA-2EEB-4518-AC8A-ADEAEDB1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934E0-1145-4F80-B0A7-863879FAC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39829" r="-1105" b="40250"/>
          <a:stretch/>
        </p:blipFill>
        <p:spPr>
          <a:xfrm>
            <a:off x="0" y="1041548"/>
            <a:ext cx="11814629" cy="36842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939CB0-C4F9-49F2-9795-D8E35BC41669}"/>
              </a:ext>
            </a:extLst>
          </p:cNvPr>
          <p:cNvGrpSpPr/>
          <p:nvPr/>
        </p:nvGrpSpPr>
        <p:grpSpPr>
          <a:xfrm>
            <a:off x="1971041" y="2217290"/>
            <a:ext cx="6531645" cy="1882247"/>
            <a:chOff x="1422401" y="4308521"/>
            <a:chExt cx="6531645" cy="18822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00A20E-0356-46E0-90BE-18ACA2EF546C}"/>
                </a:ext>
              </a:extLst>
            </p:cNvPr>
            <p:cNvSpPr txBox="1"/>
            <p:nvPr/>
          </p:nvSpPr>
          <p:spPr>
            <a:xfrm>
              <a:off x="1636485" y="4308521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653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28EB3F-000C-4D2A-A615-7B279D030B04}"/>
                </a:ext>
              </a:extLst>
            </p:cNvPr>
            <p:cNvSpPr txBox="1"/>
            <p:nvPr/>
          </p:nvSpPr>
          <p:spPr>
            <a:xfrm>
              <a:off x="1858046" y="4927134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A4919-933C-45A2-AEEB-2EDD3BDEA580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9369FF-8389-4BEE-A2E2-C868ABD0C79F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EBF158-8E64-49C1-982D-22BF7C0370AF}"/>
                </a:ext>
              </a:extLst>
            </p:cNvPr>
            <p:cNvSpPr txBox="1"/>
            <p:nvPr/>
          </p:nvSpPr>
          <p:spPr>
            <a:xfrm>
              <a:off x="1636485" y="5605993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A442F7-19A1-45A1-8A83-6B34D8D74E81}"/>
              </a:ext>
            </a:extLst>
          </p:cNvPr>
          <p:cNvGrpSpPr/>
          <p:nvPr/>
        </p:nvGrpSpPr>
        <p:grpSpPr>
          <a:xfrm>
            <a:off x="7940372" y="2193353"/>
            <a:ext cx="6436753" cy="1928728"/>
            <a:chOff x="1422401" y="4306812"/>
            <a:chExt cx="6436753" cy="19287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6BB074-26A4-4C49-94FD-267B21131E1D}"/>
                </a:ext>
              </a:extLst>
            </p:cNvPr>
            <p:cNvSpPr txBox="1"/>
            <p:nvPr/>
          </p:nvSpPr>
          <p:spPr>
            <a:xfrm>
              <a:off x="2069209" y="4306812"/>
              <a:ext cx="3998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37EEEB-01B9-4B22-8FA2-3A510E98B091}"/>
                </a:ext>
              </a:extLst>
            </p:cNvPr>
            <p:cNvSpPr txBox="1"/>
            <p:nvPr/>
          </p:nvSpPr>
          <p:spPr>
            <a:xfrm>
              <a:off x="1741714" y="4971906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411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D336B7-58F3-4E7E-AE76-7696A9F70AAE}"/>
                </a:ext>
              </a:extLst>
            </p:cNvPr>
            <p:cNvSpPr txBox="1"/>
            <p:nvPr/>
          </p:nvSpPr>
          <p:spPr>
            <a:xfrm>
              <a:off x="1422401" y="4642507"/>
              <a:ext cx="4281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8CD586-0090-41DE-9002-3F9C9D0E074C}"/>
                </a:ext>
              </a:extLst>
            </p:cNvPr>
            <p:cNvCxnSpPr/>
            <p:nvPr/>
          </p:nvCxnSpPr>
          <p:spPr>
            <a:xfrm>
              <a:off x="1741714" y="5498590"/>
              <a:ext cx="8739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B2AE2D-7EF3-4A89-B5FC-8BB01244B329}"/>
                </a:ext>
              </a:extLst>
            </p:cNvPr>
            <p:cNvSpPr txBox="1"/>
            <p:nvPr/>
          </p:nvSpPr>
          <p:spPr>
            <a:xfrm>
              <a:off x="1763154" y="565076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FF0000"/>
                  </a:solidFill>
                  <a:latin typeface="Calibri"/>
                </a:rPr>
                <a:t>420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131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8934E0-1145-4F80-B0A7-863879FAC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59733" r="6659" b="5418"/>
          <a:stretch/>
        </p:blipFill>
        <p:spPr>
          <a:xfrm>
            <a:off x="132189" y="220671"/>
            <a:ext cx="11814629" cy="64451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278DCA-6803-4B45-990C-ED9A9B8AC1F4}"/>
              </a:ext>
            </a:extLst>
          </p:cNvPr>
          <p:cNvCxnSpPr/>
          <p:nvPr/>
        </p:nvCxnSpPr>
        <p:spPr>
          <a:xfrm>
            <a:off x="4698609" y="1772529"/>
            <a:ext cx="3305908" cy="2532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6E7C1A-F8CE-4F5B-B068-65C5F6007036}"/>
              </a:ext>
            </a:extLst>
          </p:cNvPr>
          <p:cNvCxnSpPr/>
          <p:nvPr/>
        </p:nvCxnSpPr>
        <p:spPr>
          <a:xfrm>
            <a:off x="4698609" y="2953058"/>
            <a:ext cx="3305908" cy="2532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D658A2-33C4-4B6E-A1D6-77B6554614A7}"/>
              </a:ext>
            </a:extLst>
          </p:cNvPr>
          <p:cNvCxnSpPr>
            <a:cxnSpLocks/>
          </p:cNvCxnSpPr>
          <p:nvPr/>
        </p:nvCxnSpPr>
        <p:spPr>
          <a:xfrm flipV="1">
            <a:off x="4698609" y="3193366"/>
            <a:ext cx="3305908" cy="116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7A5636-75DD-4A6C-BC17-7FFA620E9CBF}"/>
              </a:ext>
            </a:extLst>
          </p:cNvPr>
          <p:cNvCxnSpPr>
            <a:cxnSpLocks/>
          </p:cNvCxnSpPr>
          <p:nvPr/>
        </p:nvCxnSpPr>
        <p:spPr>
          <a:xfrm flipV="1">
            <a:off x="4698609" y="1885071"/>
            <a:ext cx="3305908" cy="3971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17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C1D2C-1024-DFCA-36A0-D66C3349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1D4BCD-22DC-B7A4-28BE-39BBE2812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50" y="1073460"/>
            <a:ext cx="11718057" cy="4710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DF3D8-AD01-C16C-2331-97A893AB31F5}"/>
              </a:ext>
            </a:extLst>
          </p:cNvPr>
          <p:cNvSpPr txBox="1"/>
          <p:nvPr/>
        </p:nvSpPr>
        <p:spPr>
          <a:xfrm>
            <a:off x="8360229" y="3601616"/>
            <a:ext cx="3993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806+ 145 = 951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F8384-F16D-4913-7E2F-EFD64AEDCC46}"/>
              </a:ext>
            </a:extLst>
          </p:cNvPr>
          <p:cNvSpPr txBox="1"/>
          <p:nvPr/>
        </p:nvSpPr>
        <p:spPr>
          <a:xfrm>
            <a:off x="6096000" y="4431993"/>
            <a:ext cx="3993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 + 154 = 762 </a:t>
            </a:r>
          </a:p>
        </p:txBody>
      </p:sp>
    </p:spTree>
    <p:extLst>
      <p:ext uri="{BB962C8B-B14F-4D97-AF65-F5344CB8AC3E}">
        <p14:creationId xmlns:p14="http://schemas.microsoft.com/office/powerpoint/2010/main" val="42841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6D23A-D48B-B380-7CAE-C384F6EE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1635" y="656421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80212C9-82ED-2F7A-394B-2634BE7E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6" y="167949"/>
            <a:ext cx="6642660" cy="6396264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16EDC0-DD33-9BF6-CA98-BD75EE010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14" y="2521645"/>
            <a:ext cx="5896864" cy="2150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9A827A-77E6-9210-67D6-197FB7087C5D}"/>
              </a:ext>
            </a:extLst>
          </p:cNvPr>
          <p:cNvSpPr txBox="1"/>
          <p:nvPr/>
        </p:nvSpPr>
        <p:spPr>
          <a:xfrm>
            <a:off x="7211900" y="3596948"/>
            <a:ext cx="124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66A48-FA80-ED14-E992-D77BC64F22EB}"/>
              </a:ext>
            </a:extLst>
          </p:cNvPr>
          <p:cNvSpPr txBox="1"/>
          <p:nvPr/>
        </p:nvSpPr>
        <p:spPr>
          <a:xfrm>
            <a:off x="9320617" y="3690253"/>
            <a:ext cx="124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C6F29-06C7-DA3B-5EF7-F0A57B49DD32}"/>
              </a:ext>
            </a:extLst>
          </p:cNvPr>
          <p:cNvSpPr txBox="1"/>
          <p:nvPr/>
        </p:nvSpPr>
        <p:spPr>
          <a:xfrm>
            <a:off x="11064052" y="3690253"/>
            <a:ext cx="124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</a:t>
            </a:r>
          </a:p>
        </p:txBody>
      </p:sp>
    </p:spTree>
    <p:extLst>
      <p:ext uri="{BB962C8B-B14F-4D97-AF65-F5344CB8AC3E}">
        <p14:creationId xmlns:p14="http://schemas.microsoft.com/office/powerpoint/2010/main" val="17588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EAF03-9D05-1921-2EF0-4902654A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89A535-1328-0794-4C53-90A56C622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" y="716280"/>
            <a:ext cx="11330082" cy="4440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E1E1B-7B2F-FB79-F21E-4625D596FBB2}"/>
              </a:ext>
            </a:extLst>
          </p:cNvPr>
          <p:cNvSpPr txBox="1"/>
          <p:nvPr/>
        </p:nvSpPr>
        <p:spPr>
          <a:xfrm>
            <a:off x="3031783" y="322372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5893F-C36E-6F4F-A4DD-FFF234098478}"/>
              </a:ext>
            </a:extLst>
          </p:cNvPr>
          <p:cNvSpPr txBox="1"/>
          <p:nvPr/>
        </p:nvSpPr>
        <p:spPr>
          <a:xfrm>
            <a:off x="2126047" y="1984676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950DE-B430-9D6E-854B-9E5BCDACAB50}"/>
              </a:ext>
            </a:extLst>
          </p:cNvPr>
          <p:cNvSpPr txBox="1"/>
          <p:nvPr/>
        </p:nvSpPr>
        <p:spPr>
          <a:xfrm>
            <a:off x="9985533" y="322372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CAAFC-DEEE-DF62-D9F5-7B2A7F098384}"/>
              </a:ext>
            </a:extLst>
          </p:cNvPr>
          <p:cNvSpPr txBox="1"/>
          <p:nvPr/>
        </p:nvSpPr>
        <p:spPr>
          <a:xfrm>
            <a:off x="9181768" y="1962039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91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F57A3-8E7C-1A03-700F-D2AD7FE5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37E6C62A-B2BD-EE5F-2B03-A7F99070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96" y="438912"/>
            <a:ext cx="9011887" cy="5957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16444-73A3-5A8C-381B-83494232F680}"/>
              </a:ext>
            </a:extLst>
          </p:cNvPr>
          <p:cNvSpPr txBox="1"/>
          <p:nvPr/>
        </p:nvSpPr>
        <p:spPr>
          <a:xfrm>
            <a:off x="4048153" y="5323253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0CAD4-2172-C326-6CEC-447EC6FB17F4}"/>
              </a:ext>
            </a:extLst>
          </p:cNvPr>
          <p:cNvSpPr txBox="1"/>
          <p:nvPr/>
        </p:nvSpPr>
        <p:spPr>
          <a:xfrm>
            <a:off x="8194055" y="5323253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1FE1C-3F39-6E0A-0DFB-405A8EDEF865}"/>
              </a:ext>
            </a:extLst>
          </p:cNvPr>
          <p:cNvSpPr txBox="1"/>
          <p:nvPr/>
        </p:nvSpPr>
        <p:spPr>
          <a:xfrm>
            <a:off x="7274578" y="5323253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644B1-19FA-FB5D-1AD7-6736A9C56577}"/>
              </a:ext>
            </a:extLst>
          </p:cNvPr>
          <p:cNvSpPr txBox="1"/>
          <p:nvPr/>
        </p:nvSpPr>
        <p:spPr>
          <a:xfrm>
            <a:off x="3092210" y="5323253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633AD-F8C7-5A11-22C8-B45279A52B1C}"/>
              </a:ext>
            </a:extLst>
          </p:cNvPr>
          <p:cNvSpPr txBox="1"/>
          <p:nvPr/>
        </p:nvSpPr>
        <p:spPr>
          <a:xfrm>
            <a:off x="2136267" y="5323253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59CFF-35F0-1344-FFB6-A318F3E7685E}"/>
              </a:ext>
            </a:extLst>
          </p:cNvPr>
          <p:cNvSpPr txBox="1"/>
          <p:nvPr/>
        </p:nvSpPr>
        <p:spPr>
          <a:xfrm>
            <a:off x="6071002" y="5323253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75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300C6-097E-4546-0FBB-00DD1A2B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42495C2-4EE4-FFC8-3C33-82F97BFBD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69" y="437726"/>
            <a:ext cx="9283262" cy="5982547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A17762E-1AD2-47DA-8F68-0E4928F50786}"/>
              </a:ext>
            </a:extLst>
          </p:cNvPr>
          <p:cNvSpPr txBox="1">
            <a:spLocks/>
          </p:cNvSpPr>
          <p:nvPr/>
        </p:nvSpPr>
        <p:spPr>
          <a:xfrm>
            <a:off x="4916194" y="4511481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defPPr>
              <a:defRPr lang="en-US"/>
            </a:defPPr>
            <a:lvl1pPr marL="0" algn="ctr" defTabSz="91383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ITC Avant Garde Std Bk" panose="020B0502020202020204" pitchFamily="34" charset="0"/>
                <a:ea typeface="+mn-ea"/>
                <a:cs typeface="+mn-cs"/>
              </a:defRPr>
            </a:lvl1pPr>
            <a:lvl2pPr marL="45690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66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8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98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0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A74E4-03D5-AF68-C0A0-68496CD24511}"/>
              </a:ext>
            </a:extLst>
          </p:cNvPr>
          <p:cNvSpPr txBox="1"/>
          <p:nvPr/>
        </p:nvSpPr>
        <p:spPr>
          <a:xfrm>
            <a:off x="4290746" y="3438470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EE660-7F06-7F00-3CBA-183A90A46EE4}"/>
              </a:ext>
            </a:extLst>
          </p:cNvPr>
          <p:cNvSpPr txBox="1"/>
          <p:nvPr/>
        </p:nvSpPr>
        <p:spPr>
          <a:xfrm>
            <a:off x="8436648" y="3438470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379CA-6A8F-E017-CE55-046D79A5AFCC}"/>
              </a:ext>
            </a:extLst>
          </p:cNvPr>
          <p:cNvSpPr txBox="1"/>
          <p:nvPr/>
        </p:nvSpPr>
        <p:spPr>
          <a:xfrm>
            <a:off x="7517171" y="3438470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8A481-1C30-1833-5B7B-8D17E0272791}"/>
              </a:ext>
            </a:extLst>
          </p:cNvPr>
          <p:cNvSpPr txBox="1"/>
          <p:nvPr/>
        </p:nvSpPr>
        <p:spPr>
          <a:xfrm>
            <a:off x="3334803" y="3438470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44F0D-4E9C-4BE0-DFCD-0251A9D1910E}"/>
              </a:ext>
            </a:extLst>
          </p:cNvPr>
          <p:cNvSpPr txBox="1"/>
          <p:nvPr/>
        </p:nvSpPr>
        <p:spPr>
          <a:xfrm>
            <a:off x="2378860" y="3438470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C8053-266B-7CCA-73F1-D1C2EF4CDC68}"/>
              </a:ext>
            </a:extLst>
          </p:cNvPr>
          <p:cNvSpPr txBox="1"/>
          <p:nvPr/>
        </p:nvSpPr>
        <p:spPr>
          <a:xfrm>
            <a:off x="6313595" y="3438470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2F507C5-F8B9-256B-8F3F-0AD39FD73470}"/>
              </a:ext>
            </a:extLst>
          </p:cNvPr>
          <p:cNvSpPr txBox="1">
            <a:spLocks/>
          </p:cNvSpPr>
          <p:nvPr/>
        </p:nvSpPr>
        <p:spPr>
          <a:xfrm>
            <a:off x="4826001" y="8153528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defPPr>
              <a:defRPr lang="en-US"/>
            </a:defPPr>
            <a:lvl1pPr marL="0" algn="ctr" defTabSz="91383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ITC Avant Garde Std Bk" panose="020B0502020202020204" pitchFamily="34" charset="0"/>
                <a:ea typeface="+mn-ea"/>
                <a:cs typeface="+mn-cs"/>
              </a:defRPr>
            </a:lvl1pPr>
            <a:lvl2pPr marL="45690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66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8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98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0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1885A5F-E038-2A39-1818-CC719D2CF0AE}"/>
              </a:ext>
            </a:extLst>
          </p:cNvPr>
          <p:cNvSpPr txBox="1">
            <a:spLocks/>
          </p:cNvSpPr>
          <p:nvPr/>
        </p:nvSpPr>
        <p:spPr>
          <a:xfrm>
            <a:off x="5068594" y="6268745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defPPr>
              <a:defRPr lang="en-US"/>
            </a:defPPr>
            <a:lvl1pPr marL="0" algn="ctr" defTabSz="91383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ITC Avant Garde Std Bk" panose="020B0502020202020204" pitchFamily="34" charset="0"/>
                <a:ea typeface="+mn-ea"/>
                <a:cs typeface="+mn-cs"/>
              </a:defRPr>
            </a:lvl1pPr>
            <a:lvl2pPr marL="45690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66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8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98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03" algn="l" defTabSz="91383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FB91-AA5C-4B79-2AF7-E6DF4AFDA9BF}"/>
              </a:ext>
            </a:extLst>
          </p:cNvPr>
          <p:cNvSpPr txBox="1"/>
          <p:nvPr/>
        </p:nvSpPr>
        <p:spPr>
          <a:xfrm>
            <a:off x="4443146" y="519573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A9026-1982-8563-7635-0DB4C1AA51E3}"/>
              </a:ext>
            </a:extLst>
          </p:cNvPr>
          <p:cNvSpPr txBox="1"/>
          <p:nvPr/>
        </p:nvSpPr>
        <p:spPr>
          <a:xfrm>
            <a:off x="8589048" y="519573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77135-9297-DA90-CD13-43AAA93E9643}"/>
              </a:ext>
            </a:extLst>
          </p:cNvPr>
          <p:cNvSpPr txBox="1"/>
          <p:nvPr/>
        </p:nvSpPr>
        <p:spPr>
          <a:xfrm>
            <a:off x="7669571" y="519573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4CD2D-D453-3EE4-A75A-7BDCA9ED1F2B}"/>
              </a:ext>
            </a:extLst>
          </p:cNvPr>
          <p:cNvSpPr txBox="1"/>
          <p:nvPr/>
        </p:nvSpPr>
        <p:spPr>
          <a:xfrm>
            <a:off x="3487203" y="519573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ED5E00-1996-B6AB-52A0-822C5BFB1E4B}"/>
              </a:ext>
            </a:extLst>
          </p:cNvPr>
          <p:cNvSpPr txBox="1"/>
          <p:nvPr/>
        </p:nvSpPr>
        <p:spPr>
          <a:xfrm>
            <a:off x="2531260" y="519573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32CE00-2B54-00A3-0313-9CDD9083A9D3}"/>
              </a:ext>
            </a:extLst>
          </p:cNvPr>
          <p:cNvSpPr txBox="1"/>
          <p:nvPr/>
        </p:nvSpPr>
        <p:spPr>
          <a:xfrm>
            <a:off x="6465995" y="5195734"/>
            <a:ext cx="90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5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BF130-9275-424E-9331-4A13D8169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5334" r="-4216" b="55282"/>
          <a:stretch/>
        </p:blipFill>
        <p:spPr>
          <a:xfrm>
            <a:off x="393894" y="267286"/>
            <a:ext cx="11648051" cy="6636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A7F4D-6320-4258-8B52-92C94474FAA1}"/>
              </a:ext>
            </a:extLst>
          </p:cNvPr>
          <p:cNvSpPr txBox="1"/>
          <p:nvPr/>
        </p:nvSpPr>
        <p:spPr>
          <a:xfrm>
            <a:off x="8525022" y="5343472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0418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BF130-9275-424E-9331-4A13D8169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43425" r="-2314" b="32113"/>
          <a:stretch/>
        </p:blipFill>
        <p:spPr>
          <a:xfrm>
            <a:off x="539261" y="806642"/>
            <a:ext cx="11113478" cy="4121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A7F4D-6320-4258-8B52-92C94474FAA1}"/>
              </a:ext>
            </a:extLst>
          </p:cNvPr>
          <p:cNvSpPr txBox="1"/>
          <p:nvPr/>
        </p:nvSpPr>
        <p:spPr>
          <a:xfrm>
            <a:off x="4037429" y="4021108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FF81C-7C18-4A34-95AF-81D3B32032DC}"/>
              </a:ext>
            </a:extLst>
          </p:cNvPr>
          <p:cNvSpPr txBox="1"/>
          <p:nvPr/>
        </p:nvSpPr>
        <p:spPr>
          <a:xfrm>
            <a:off x="8778242" y="4021108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447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BF130-9275-424E-9331-4A13D8169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67636" r="-1006" b="7902"/>
          <a:stretch/>
        </p:blipFill>
        <p:spPr>
          <a:xfrm>
            <a:off x="539261" y="806642"/>
            <a:ext cx="11113478" cy="4121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A7F4D-6320-4258-8B52-92C94474FAA1}"/>
              </a:ext>
            </a:extLst>
          </p:cNvPr>
          <p:cNvSpPr txBox="1"/>
          <p:nvPr/>
        </p:nvSpPr>
        <p:spPr>
          <a:xfrm>
            <a:off x="7343336" y="2513616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6428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825D6-1F18-4342-93A0-B250D62E7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4308" r="-712" b="57743"/>
          <a:stretch/>
        </p:blipFill>
        <p:spPr>
          <a:xfrm>
            <a:off x="852136" y="218050"/>
            <a:ext cx="10487727" cy="6006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A7F4D-6320-4258-8B52-92C94474FAA1}"/>
              </a:ext>
            </a:extLst>
          </p:cNvPr>
          <p:cNvSpPr txBox="1"/>
          <p:nvPr/>
        </p:nvSpPr>
        <p:spPr>
          <a:xfrm>
            <a:off x="2110154" y="4272077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D91A6-06F2-4106-979E-8E57E1EE9EC4}"/>
              </a:ext>
            </a:extLst>
          </p:cNvPr>
          <p:cNvSpPr txBox="1"/>
          <p:nvPr/>
        </p:nvSpPr>
        <p:spPr>
          <a:xfrm>
            <a:off x="2110154" y="4778514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F9FC8-524F-4D6E-8E17-ACA1F39AABA9}"/>
              </a:ext>
            </a:extLst>
          </p:cNvPr>
          <p:cNvSpPr txBox="1"/>
          <p:nvPr/>
        </p:nvSpPr>
        <p:spPr>
          <a:xfrm>
            <a:off x="2110154" y="5284951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4197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825D6-1F18-4342-93A0-B250D62E7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41446" r="-1839" b="28470"/>
          <a:stretch/>
        </p:blipFill>
        <p:spPr>
          <a:xfrm>
            <a:off x="233158" y="724487"/>
            <a:ext cx="10641169" cy="476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A7F4D-6320-4258-8B52-92C94474FAA1}"/>
              </a:ext>
            </a:extLst>
          </p:cNvPr>
          <p:cNvSpPr txBox="1"/>
          <p:nvPr/>
        </p:nvSpPr>
        <p:spPr>
          <a:xfrm>
            <a:off x="2152357" y="1852434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70CC5-62D2-406B-8C69-D3E535311762}"/>
              </a:ext>
            </a:extLst>
          </p:cNvPr>
          <p:cNvSpPr txBox="1"/>
          <p:nvPr/>
        </p:nvSpPr>
        <p:spPr>
          <a:xfrm>
            <a:off x="8567224" y="2206377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1297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825D6-1F18-4342-93A0-B250D62E7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69619" r="-1207" b="297"/>
          <a:stretch/>
        </p:blipFill>
        <p:spPr>
          <a:xfrm>
            <a:off x="346351" y="856038"/>
            <a:ext cx="11499297" cy="5145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A7F4D-6320-4258-8B52-92C94474FAA1}"/>
              </a:ext>
            </a:extLst>
          </p:cNvPr>
          <p:cNvSpPr txBox="1"/>
          <p:nvPr/>
        </p:nvSpPr>
        <p:spPr>
          <a:xfrm>
            <a:off x="4754880" y="2091585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70CC5-62D2-406B-8C69-D3E535311762}"/>
              </a:ext>
            </a:extLst>
          </p:cNvPr>
          <p:cNvSpPr txBox="1"/>
          <p:nvPr/>
        </p:nvSpPr>
        <p:spPr>
          <a:xfrm>
            <a:off x="6199166" y="1611033"/>
            <a:ext cx="61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8125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6273E1-7D1A-4E65-B2B2-B179EBC4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2F38F-2C76-48A8-B92C-9213A5E5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788" r="-811" b="47623"/>
          <a:stretch/>
        </p:blipFill>
        <p:spPr>
          <a:xfrm>
            <a:off x="1287252" y="48305"/>
            <a:ext cx="9617496" cy="6761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1DC36-48F2-468F-86D6-60C7FBF74521}"/>
              </a:ext>
            </a:extLst>
          </p:cNvPr>
          <p:cNvSpPr txBox="1"/>
          <p:nvPr/>
        </p:nvSpPr>
        <p:spPr>
          <a:xfrm>
            <a:off x="4051493" y="5886294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kg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DF5F6-5EF7-49C5-9634-44C00ACB964B}"/>
              </a:ext>
            </a:extLst>
          </p:cNvPr>
          <p:cNvSpPr txBox="1"/>
          <p:nvPr/>
        </p:nvSpPr>
        <p:spPr>
          <a:xfrm>
            <a:off x="5359788" y="5934599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FE3A1-C252-400C-A108-F75EAC30C435}"/>
              </a:ext>
            </a:extLst>
          </p:cNvPr>
          <p:cNvSpPr txBox="1"/>
          <p:nvPr/>
        </p:nvSpPr>
        <p:spPr>
          <a:xfrm>
            <a:off x="7090115" y="5910446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DD061-636D-4DEE-A1F1-0980BE5A2464}"/>
              </a:ext>
            </a:extLst>
          </p:cNvPr>
          <p:cNvSpPr txBox="1"/>
          <p:nvPr/>
        </p:nvSpPr>
        <p:spPr>
          <a:xfrm>
            <a:off x="8182646" y="5922522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kg</a:t>
            </a:r>
          </a:p>
        </p:txBody>
      </p:sp>
    </p:spTree>
    <p:extLst>
      <p:ext uri="{BB962C8B-B14F-4D97-AF65-F5344CB8AC3E}">
        <p14:creationId xmlns:p14="http://schemas.microsoft.com/office/powerpoint/2010/main" val="854433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6273E1-7D1A-4E65-B2B2-B179EBC4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2F38F-2C76-48A8-B92C-9213A5E5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52751" r="-3207" b="-340"/>
          <a:stretch/>
        </p:blipFill>
        <p:spPr>
          <a:xfrm>
            <a:off x="1287252" y="96611"/>
            <a:ext cx="9617496" cy="6761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1DC36-48F2-468F-86D6-60C7FBF74521}"/>
              </a:ext>
            </a:extLst>
          </p:cNvPr>
          <p:cNvSpPr txBox="1"/>
          <p:nvPr/>
        </p:nvSpPr>
        <p:spPr>
          <a:xfrm>
            <a:off x="3981154" y="4760878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A7259-CE56-40BD-93FF-5AE345DB07BC}"/>
              </a:ext>
            </a:extLst>
          </p:cNvPr>
          <p:cNvSpPr txBox="1"/>
          <p:nvPr/>
        </p:nvSpPr>
        <p:spPr>
          <a:xfrm>
            <a:off x="7709031" y="4760877"/>
            <a:ext cx="17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8990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1111</TotalTime>
  <Words>89</Words>
  <Application>Microsoft Macintosh PowerPoint</Application>
  <PresentationFormat>Widescreen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Le Thi Ngoc Quy</cp:lastModifiedBy>
  <cp:revision>546</cp:revision>
  <dcterms:created xsi:type="dcterms:W3CDTF">2021-01-08T03:00:40Z</dcterms:created>
  <dcterms:modified xsi:type="dcterms:W3CDTF">2023-06-14T08:37:22Z</dcterms:modified>
  <cp:category>9Slide.vn</cp:category>
</cp:coreProperties>
</file>